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35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6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31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967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2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2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41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51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88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04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39AAD-F448-486B-9E32-D8A547132DF6}" type="datetimeFigureOut">
              <a:rPr lang="en-GB" smtClean="0"/>
              <a:t>12/03/2021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0E5F7-F827-4CD7-A45F-7FE34FD3CF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83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emo for ENI_PoC_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051" y="136326"/>
            <a:ext cx="11239499" cy="632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 Forbes</dc:creator>
  <cp:lastModifiedBy>Raymond Forbes</cp:lastModifiedBy>
  <cp:revision>2</cp:revision>
  <dcterms:created xsi:type="dcterms:W3CDTF">2021-03-12T15:19:54Z</dcterms:created>
  <dcterms:modified xsi:type="dcterms:W3CDTF">2021-03-12T15:21:27Z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readonly">
    <vt:lpwstr/>
  </property>
  <property fmtid="{D5CDD505-2E9C-101B-9397-08002B2CF9AE}" pid="3" name="_change">
    <vt:lpwstr/>
  </property>
  <property fmtid="{D5CDD505-2E9C-101B-9397-08002B2CF9AE}" pid="4" name="_full-control">
    <vt:lpwstr/>
  </property>
  <property fmtid="{D5CDD505-2E9C-101B-9397-08002B2CF9AE}" pid="5" name="sflag">
    <vt:lpwstr>1615449100</vt:lpwstr>
  </property>
</Properties>
</file>